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c7c2e2af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c7c2e2af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c06e2aae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c06e2aae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c79d248b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c79d248b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c06e2aae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c06e2aae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06e2aa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c06e2aa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c7c2e2af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c7c2e2af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c4fe3e4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c4fe3e4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79d248b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c79d248b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c79d248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c79d248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c79d248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c79d248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c79d248b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c79d248b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79d248b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c79d248b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c79d248b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c79d248b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c79d248b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c79d248b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gif"/><Relationship Id="rId4" Type="http://schemas.openxmlformats.org/officeDocument/2006/relationships/image" Target="../media/image1.jpg"/><Relationship Id="rId5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Relationship Id="rId4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rcuit gif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0325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247300" y="519150"/>
            <a:ext cx="4649400" cy="2052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Circuits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Division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calculate the voltage drop across a component (resistor) use the following: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the source image"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00" y="0"/>
            <a:ext cx="8782292" cy="50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and short circuits</a:t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Related image"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22774" r="21759" t="0"/>
          <a:stretch/>
        </p:blipFill>
        <p:spPr>
          <a:xfrm>
            <a:off x="6466300" y="1664000"/>
            <a:ext cx="2365999" cy="181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5153949" cy="276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hort circuit"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25" y="1017725"/>
            <a:ext cx="4794625" cy="4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Lv. 2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Both series and parallel.</a:t>
            </a:r>
            <a:endParaRPr/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Kirchhoff’s Laws</a:t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387" y="0"/>
            <a:ext cx="3551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 the source image"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89" y="1017724"/>
            <a:ext cx="4874711" cy="3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Kirchhoff’s Current Law (KCL)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</a:t>
            </a:r>
            <a:r>
              <a:rPr lang="en">
                <a:solidFill>
                  <a:srgbClr val="000000"/>
                </a:solidFill>
              </a:rPr>
              <a:t>urrent in = Current out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Similar to Conservation of Energy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Kirchoff’s Voltage Law (KVL)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the source image"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Ohm’s Law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Basic Circuit Elements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Schematic Symbols and Real life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Series and Parallel Resistances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Voltage Division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and Short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Kirchhoff’s Laws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the source image"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275" y="3561725"/>
            <a:ext cx="58674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ghtbulb gif"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575" y="185375"/>
            <a:ext cx="2880350" cy="28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Ohm’s Law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210925"/>
            <a:ext cx="3955952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800" y="550863"/>
            <a:ext cx="47625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Circuit Elements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Power Supply: e.g. Batteries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Resistors: adds resistance, regulates voltages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2197625"/>
            <a:ext cx="85206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Capacitors: stores charges and dissipates overtime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Inductors: maintains and regulates current and performs black magic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3184325"/>
            <a:ext cx="85206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Operational Amplifiers (Op-Amp): amplifies voltages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Transistors: may act as an Op-amp or ‘electronic’ switch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Image result for gif pikachu sprite"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475" y="1074425"/>
            <a:ext cx="672150" cy="6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22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Which wire has more resistance?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 wire that skinny and long or a wire that is wide and short?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4972625" y="3257750"/>
            <a:ext cx="1097400" cy="109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4507800" y="3555050"/>
            <a:ext cx="1097400" cy="109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7"/>
          <p:cNvCxnSpPr>
            <a:endCxn id="90" idx="1"/>
          </p:cNvCxnSpPr>
          <p:nvPr/>
        </p:nvCxnSpPr>
        <p:spPr>
          <a:xfrm flipH="1" rot="10800000">
            <a:off x="4675536" y="3418461"/>
            <a:ext cx="457800" cy="2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7"/>
          <p:cNvCxnSpPr>
            <a:endCxn id="91" idx="5"/>
          </p:cNvCxnSpPr>
          <p:nvPr/>
        </p:nvCxnSpPr>
        <p:spPr>
          <a:xfrm flipH="1">
            <a:off x="5444489" y="4206439"/>
            <a:ext cx="4653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7"/>
          <p:cNvSpPr/>
          <p:nvPr/>
        </p:nvSpPr>
        <p:spPr>
          <a:xfrm>
            <a:off x="1874500" y="4045750"/>
            <a:ext cx="457800" cy="45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3055600" y="3257750"/>
            <a:ext cx="457800" cy="45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7"/>
          <p:cNvCxnSpPr>
            <a:stCxn id="94" idx="5"/>
            <a:endCxn id="95" idx="5"/>
          </p:cNvCxnSpPr>
          <p:nvPr/>
        </p:nvCxnSpPr>
        <p:spPr>
          <a:xfrm flipH="1" rot="10800000">
            <a:off x="2265257" y="3648407"/>
            <a:ext cx="1181100" cy="7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stCxn id="94" idx="1"/>
            <a:endCxn id="95" idx="1"/>
          </p:cNvCxnSpPr>
          <p:nvPr/>
        </p:nvCxnSpPr>
        <p:spPr>
          <a:xfrm flipH="1" rot="10800000">
            <a:off x="1941543" y="3324693"/>
            <a:ext cx="1181100" cy="7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 rot="10800000">
            <a:off x="1088870" y="2708900"/>
            <a:ext cx="618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8"/>
          <p:cNvCxnSpPr/>
          <p:nvPr/>
        </p:nvCxnSpPr>
        <p:spPr>
          <a:xfrm rot="10800000">
            <a:off x="862944" y="2518696"/>
            <a:ext cx="1070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8"/>
          <p:cNvCxnSpPr/>
          <p:nvPr/>
        </p:nvCxnSpPr>
        <p:spPr>
          <a:xfrm rot="10800000">
            <a:off x="1088870" y="2328491"/>
            <a:ext cx="618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8"/>
          <p:cNvCxnSpPr/>
          <p:nvPr/>
        </p:nvCxnSpPr>
        <p:spPr>
          <a:xfrm rot="10800000">
            <a:off x="862944" y="2138287"/>
            <a:ext cx="1070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8"/>
          <p:cNvSpPr/>
          <p:nvPr/>
        </p:nvSpPr>
        <p:spPr>
          <a:xfrm>
            <a:off x="2301181" y="1520200"/>
            <a:ext cx="499200" cy="499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308850" y="2903225"/>
            <a:ext cx="499200" cy="499200"/>
          </a:xfrm>
          <a:prstGeom prst="mathMin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34522" l="20331" r="18685" t="27042"/>
          <a:stretch/>
        </p:blipFill>
        <p:spPr>
          <a:xfrm rot="5400000">
            <a:off x="1987513" y="2121574"/>
            <a:ext cx="2800374" cy="11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b="35429" l="74374" r="16217" t="38777"/>
          <a:stretch/>
        </p:blipFill>
        <p:spPr>
          <a:xfrm>
            <a:off x="5068226" y="1509526"/>
            <a:ext cx="1070099" cy="21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088400" y="1346825"/>
            <a:ext cx="2449825" cy="24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1420350" y="540725"/>
            <a:ext cx="2086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Power Supply </a:t>
            </a:r>
            <a:endParaRPr sz="2400"/>
          </a:p>
        </p:txBody>
      </p:sp>
      <p:sp>
        <p:nvSpPr>
          <p:cNvPr id="113" name="Google Shape;113;p18"/>
          <p:cNvSpPr txBox="1"/>
          <p:nvPr/>
        </p:nvSpPr>
        <p:spPr>
          <a:xfrm>
            <a:off x="5284450" y="540725"/>
            <a:ext cx="1516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Resistors</a:t>
            </a:r>
            <a:endParaRPr sz="2400"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Lv. 1</a:t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2291200" y="18353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resistor circuit: what is the current? Then what is voltage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and Parallel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2513300"/>
            <a:ext cx="8520600" cy="20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simplify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Series: Add resistances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Parallel: 2 methods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100" y="1152475"/>
            <a:ext cx="3954200" cy="23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2466"/>
            <a:ext cx="5201950" cy="1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Resistances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Product over sum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Inverse of (sum of inverted resistances)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the source image"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75" y="2535425"/>
            <a:ext cx="2520400" cy="65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if melon"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375" y="3638725"/>
            <a:ext cx="1779874" cy="13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